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98" d="100"/>
          <a:sy n="98" d="100"/>
        </p:scale>
        <p:origin x="96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84E183-DB07-C011-0E8A-60A08F2CE1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3B3B453-1A8E-C472-1611-EFAAF3A9E0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B71A67-2FD6-5EB2-36DB-13C8C87BC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8C38-DB94-4474-91DC-CE39DD1BF675}" type="datetimeFigureOut">
              <a:rPr lang="fr-FR" smtClean="0"/>
              <a:t>22/12/2025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17F757-1B3C-3892-F66D-A990506E1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218023-88D7-BE5E-62B3-183259CD3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1A8F-A9B6-4851-8689-A5209323B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810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04A1BF-4023-BBEA-F631-E1F053C07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C84D89A-DD12-2F3D-AEA4-37E7F4EC28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D3431B-D905-1635-A70C-0ED1694F2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8C38-DB94-4474-91DC-CE39DD1BF675}" type="datetimeFigureOut">
              <a:rPr lang="fr-FR" smtClean="0"/>
              <a:t>22/12/2025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B8D4A2-FCEE-6DFF-F295-69DD49066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6A6E4D-0154-822A-D8A2-2C4A72BC3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1A8F-A9B6-4851-8689-A5209323B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8047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F21134F-8E1E-0BA1-23F5-F6C6353963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94D1DDF-806C-F12D-978C-E084342A32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BCE356-36DA-D60C-27D0-BC88885AF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8C38-DB94-4474-91DC-CE39DD1BF675}" type="datetimeFigureOut">
              <a:rPr lang="fr-FR" smtClean="0"/>
              <a:t>22/12/2025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C209C6-8939-9BCA-366F-8A316CD9E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81FDC40-1A78-2211-2781-DE30ABFBB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1A8F-A9B6-4851-8689-A5209323B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9817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B450C2-4FB8-D783-1451-45F4A68CE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A82556-F3E2-2D9D-FA28-04E794A37B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6FF183-1EEB-EA63-C367-68A773426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8C38-DB94-4474-91DC-CE39DD1BF675}" type="datetimeFigureOut">
              <a:rPr lang="fr-FR" smtClean="0"/>
              <a:t>22/12/2025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4321F6-B9F1-3A48-C703-40C17BEC3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570D61-C550-C225-65B8-1BDA55DE7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1A8F-A9B6-4851-8689-A5209323B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847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F1E761-1094-113E-CA1D-047A00265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856F661-7B06-61C1-E2DE-62050FE5C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8AB6AD-8B46-04D9-EF86-E5B605D95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8C38-DB94-4474-91DC-CE39DD1BF675}" type="datetimeFigureOut">
              <a:rPr lang="fr-FR" smtClean="0"/>
              <a:t>22/12/2025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61503BA-637C-CA84-F0AC-2B00F70AF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529756-2D75-3BDC-59E8-E095A4693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1A8F-A9B6-4851-8689-A5209323B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8579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E83F53-D520-DD1A-29EA-0D8716F33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F17A58-80CF-D11C-003F-9F4BC7B6D5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21D4347-D1FC-965E-83A4-5764F63B01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A79222F-51DF-9B0D-88E7-65C7EF246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8C38-DB94-4474-91DC-CE39DD1BF675}" type="datetimeFigureOut">
              <a:rPr lang="fr-FR" smtClean="0"/>
              <a:t>22/12/2025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77325D-3C86-B022-17B4-45154EAFA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3D42B52-BE6D-DA2A-B388-BE94C6766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1A8F-A9B6-4851-8689-A5209323B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5441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5213D3-3E83-97D3-EEAA-BD9B8E500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9D6987-7730-9857-9F58-38F5924E2C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6A4DCA9-088D-41DD-C47A-B2FC4FFF3F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D1C29C0-9A7A-86EB-D775-10C14742C0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B659A70-17D5-4D71-973C-5A620DA421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19ECC3F-B9F8-FC35-1A16-613138F20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8C38-DB94-4474-91DC-CE39DD1BF675}" type="datetimeFigureOut">
              <a:rPr lang="fr-FR" smtClean="0"/>
              <a:t>22/12/2025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1CA575E-27DA-DAFC-3B68-932320A9F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64C6795-3419-B53D-BCB5-3896BEA87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1A8F-A9B6-4851-8689-A5209323B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7394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9597FA-68AE-4B03-2D3E-298EE864D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725F4E5-3F55-C262-249F-CDD70C568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8C38-DB94-4474-91DC-CE39DD1BF675}" type="datetimeFigureOut">
              <a:rPr lang="fr-FR" smtClean="0"/>
              <a:t>22/12/2025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685E03E-6149-D239-3A1A-68BAD690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D9E85D0-6744-85F4-672C-8E5251127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1A8F-A9B6-4851-8689-A5209323B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835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57B70F6-27E8-4611-F64F-87BDF2003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8C38-DB94-4474-91DC-CE39DD1BF675}" type="datetimeFigureOut">
              <a:rPr lang="fr-FR" smtClean="0"/>
              <a:t>22/12/2025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578CA18-253D-5159-BF15-9E77338CE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1C1160-ACF6-BD82-E976-47303DF76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1A8F-A9B6-4851-8689-A5209323B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24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8E16AA-EC55-89EB-A440-CB4BA1515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2A152F-361D-7B90-3591-15F9CBC79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11FD6B8-77A1-CA1A-B7FE-0A94CD5EB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5CD175E-8043-64E2-1F99-B5F561057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8C38-DB94-4474-91DC-CE39DD1BF675}" type="datetimeFigureOut">
              <a:rPr lang="fr-FR" smtClean="0"/>
              <a:t>22/12/2025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66376F0-BFC1-68EA-9B03-BA66D9F82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FE84A3-6707-8E65-36E2-0341AEC16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1A8F-A9B6-4851-8689-A5209323B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594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833632-2CC7-3D80-584A-4F02270C7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A59A815-C4F7-6081-744F-8EA2675636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D6F50B3-B5A6-3C64-8E4A-4DABBEC232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BE400C6-8FD5-DC44-82E0-FBA0CD132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8C38-DB94-4474-91DC-CE39DD1BF675}" type="datetimeFigureOut">
              <a:rPr lang="fr-FR" smtClean="0"/>
              <a:t>22/12/2025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E324471-7B38-D8DD-BE6A-034E75CEB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1606C7F-70DD-A2FE-4473-EA788D5B1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1A8F-A9B6-4851-8689-A5209323B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489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2C8BAC7-C214-3189-989A-31D52C92B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AACA8BD-625B-025D-5DC1-FE553B1F1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64A705-03C7-0D8E-04B6-9E525388C2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618C38-DB94-4474-91DC-CE39DD1BF675}" type="datetimeFigureOut">
              <a:rPr lang="fr-FR" smtClean="0"/>
              <a:t>22/12/2025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276C99A-BCC1-FED7-5E12-BC11FB44D3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A99671-4FAA-9954-8D1E-E5A1DB2614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4F1A8F-A9B6-4851-8689-A5209323B3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856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36F722B-3EBD-914A-38C6-01B461FF0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696" y="363318"/>
            <a:ext cx="3371372" cy="352490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D45DC67-3443-E88D-F8DD-8AA584931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5495" y="583906"/>
            <a:ext cx="2843075" cy="308372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2B3BD01A-350C-BFF7-853C-E4BC8972D261}"/>
              </a:ext>
            </a:extLst>
          </p:cNvPr>
          <p:cNvSpPr txBox="1"/>
          <p:nvPr/>
        </p:nvSpPr>
        <p:spPr>
          <a:xfrm>
            <a:off x="6984460" y="807396"/>
            <a:ext cx="2412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Fauteuil Fiori ambiance Barolo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24E6A8D-C749-3ECD-C850-8860D9593B4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7782"/>
          <a:stretch/>
        </p:blipFill>
        <p:spPr>
          <a:xfrm>
            <a:off x="7751987" y="2865143"/>
            <a:ext cx="2719632" cy="299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320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AD997B-8372-C309-C759-F53F54977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2D50084-7D59-07C8-667D-0F52D4F8F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740" y="284698"/>
            <a:ext cx="3654660" cy="281842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B15B303-D95F-4C01-9662-939FC6C710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2635" y="473343"/>
            <a:ext cx="1876687" cy="244826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C5186B0-8B15-A8D7-0528-0E99D4ED9B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7237" y="743704"/>
            <a:ext cx="1667108" cy="225774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F1E0D7B-A67D-2C28-87F6-835334973E0B}"/>
              </a:ext>
            </a:extLst>
          </p:cNvPr>
          <p:cNvSpPr txBox="1"/>
          <p:nvPr/>
        </p:nvSpPr>
        <p:spPr>
          <a:xfrm>
            <a:off x="9017540" y="826851"/>
            <a:ext cx="1284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Chaise </a:t>
            </a:r>
            <a:r>
              <a:rPr lang="fr-FR" dirty="0" err="1"/>
              <a:t>Elaria</a:t>
            </a:r>
            <a:r>
              <a:rPr lang="fr-FR" dirty="0"/>
              <a:t>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D61F22C-48A4-EFF3-2482-F7E523C25B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7800" y="3429000"/>
            <a:ext cx="1908540" cy="281842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EEFE9F5-8F1F-CFD2-9B96-42FD9ACED3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9440" y="2921610"/>
            <a:ext cx="2300233" cy="3142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017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792961-3875-3D5F-54FD-4AA266C173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CB8B009-95E2-06C5-BB08-61DF530C3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602" y="549622"/>
            <a:ext cx="4462326" cy="513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1885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01c1476e-3236-4add-9655-bdfbec32e949}" enabled="1" method="Privileged" siteId="{64322308-09a9-47a3-8c1c-b82871d6056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Grand écran</PresentationFormat>
  <Paragraphs>2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Coquin, Karine</dc:creator>
  <cp:lastModifiedBy>Coquin, Karine</cp:lastModifiedBy>
  <cp:revision>1</cp:revision>
  <dcterms:created xsi:type="dcterms:W3CDTF">2025-12-22T13:54:45Z</dcterms:created>
  <dcterms:modified xsi:type="dcterms:W3CDTF">2025-12-22T15:29:27Z</dcterms:modified>
</cp:coreProperties>
</file>